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76" r:id="rId3"/>
    <p:sldId id="281" r:id="rId4"/>
    <p:sldId id="282" r:id="rId5"/>
    <p:sldId id="283" r:id="rId6"/>
    <p:sldId id="284" r:id="rId7"/>
    <p:sldId id="285" r:id="rId8"/>
    <p:sldId id="287" r:id="rId9"/>
    <p:sldId id="286" r:id="rId10"/>
    <p:sldId id="291" r:id="rId11"/>
    <p:sldId id="290" r:id="rId12"/>
    <p:sldId id="256" r:id="rId13"/>
    <p:sldId id="288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6759-EB16-4AC7-84AE-56A41D1D47D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4E1C7-C9FC-4C6E-A6D9-E9CEA9E68A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6759-EB16-4AC7-84AE-56A41D1D47D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1C7-C9FC-4C6E-A6D9-E9CEA9E68A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6759-EB16-4AC7-84AE-56A41D1D47D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1C7-C9FC-4C6E-A6D9-E9CEA9E68A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6759-EB16-4AC7-84AE-56A41D1D47D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1C7-C9FC-4C6E-A6D9-E9CEA9E68A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6759-EB16-4AC7-84AE-56A41D1D47D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1C7-C9FC-4C6E-A6D9-E9CEA9E68A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6759-EB16-4AC7-84AE-56A41D1D47D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1C7-C9FC-4C6E-A6D9-E9CEA9E68A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6759-EB16-4AC7-84AE-56A41D1D47D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1C7-C9FC-4C6E-A6D9-E9CEA9E68A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6759-EB16-4AC7-84AE-56A41D1D47D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1C7-C9FC-4C6E-A6D9-E9CEA9E68A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6759-EB16-4AC7-84AE-56A41D1D47D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1C7-C9FC-4C6E-A6D9-E9CEA9E68A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6759-EB16-4AC7-84AE-56A41D1D47D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1C7-C9FC-4C6E-A6D9-E9CEA9E68A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6759-EB16-4AC7-84AE-56A41D1D47D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E1C7-C9FC-4C6E-A6D9-E9CEA9E68A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E9C6759-EB16-4AC7-84AE-56A41D1D47D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9A4E1C7-C9FC-4C6E-A6D9-E9CEA9E68A1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733800" cy="3810000"/>
          </a:xfrm>
        </p:spPr>
        <p:txBody>
          <a:bodyPr>
            <a:noAutofit/>
          </a:bodyPr>
          <a:lstStyle/>
          <a:p>
            <a:r>
              <a:rPr lang="en-US" b="1" cap="none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Come, </a:t>
            </a:r>
            <a:br>
              <a:rPr lang="en-US" b="1" cap="none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en-US" b="1" cap="none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Holy Spirit, fill the hearts of your faithful...</a:t>
            </a:r>
            <a:endParaRPr lang="en-US" b="1" cap="none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0042"/>
            <a:ext cx="4391025" cy="5971794"/>
          </a:xfrm>
        </p:spPr>
      </p:pic>
      <p:sp>
        <p:nvSpPr>
          <p:cNvPr id="7" name="Rectangle 6"/>
          <p:cNvSpPr/>
          <p:nvPr/>
        </p:nvSpPr>
        <p:spPr>
          <a:xfrm>
            <a:off x="316880" y="5181600"/>
            <a:ext cx="38603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Diocese of Youngstown</a:t>
            </a:r>
          </a:p>
          <a:p>
            <a:pPr algn="ctr"/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Day of Prayer and Preparation</a:t>
            </a:r>
          </a:p>
          <a:p>
            <a:pPr algn="ctr"/>
            <a:r>
              <a:rPr lang="en-US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August 29, 2019</a:t>
            </a:r>
            <a:endParaRPr 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9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73152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Are Called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937761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b="1" dirty="0" smtClean="0"/>
              <a:t>1. Come</a:t>
            </a:r>
            <a:r>
              <a:rPr lang="en-US" b="1" dirty="0"/>
              <a:t>! live in the light</a:t>
            </a:r>
            <a:r>
              <a:rPr lang="en-US" b="1" dirty="0" smtClean="0"/>
              <a:t>!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Shine with the joy and the love of the Lord!</a:t>
            </a:r>
            <a:br>
              <a:rPr lang="en-US" b="1" dirty="0"/>
            </a:br>
            <a:r>
              <a:rPr lang="en-US" b="1" dirty="0"/>
              <a:t>We are called to be light for the kingdom,</a:t>
            </a:r>
            <a:br>
              <a:rPr lang="en-US" b="1" dirty="0"/>
            </a:br>
            <a:r>
              <a:rPr lang="en-US" b="1" dirty="0"/>
              <a:t>to live in the freedom of the city of God!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Refrain: We are called to act with justice.</a:t>
            </a:r>
            <a:br>
              <a:rPr lang="en-US" b="1" dirty="0"/>
            </a:br>
            <a:r>
              <a:rPr lang="en-US" b="1" dirty="0"/>
              <a:t>We are called to love tenderly.</a:t>
            </a:r>
            <a:br>
              <a:rPr lang="en-US" b="1" dirty="0"/>
            </a:br>
            <a:r>
              <a:rPr lang="en-US" b="1" dirty="0"/>
              <a:t>We are called to serve one another, to walk humbly with God.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2. Come! Open your heart!</a:t>
            </a:r>
            <a:br>
              <a:rPr lang="en-US" b="1" dirty="0"/>
            </a:br>
            <a:r>
              <a:rPr lang="en-US" b="1" dirty="0"/>
              <a:t>Show your mercy to all those in fear!</a:t>
            </a:r>
            <a:br>
              <a:rPr lang="en-US" b="1" dirty="0"/>
            </a:br>
            <a:r>
              <a:rPr lang="en-US" b="1" dirty="0"/>
              <a:t>We are called to be hope for the hopeless,</a:t>
            </a:r>
            <a:br>
              <a:rPr lang="en-US" b="1" dirty="0"/>
            </a:br>
            <a:r>
              <a:rPr lang="en-US" b="1" dirty="0" smtClean="0"/>
              <a:t>so hatred </a:t>
            </a:r>
            <a:r>
              <a:rPr lang="en-US" b="1" dirty="0"/>
              <a:t>and blindness will be no more!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3. Sing! Sing a new song!</a:t>
            </a:r>
            <a:br>
              <a:rPr lang="en-US" b="1" dirty="0"/>
            </a:br>
            <a:r>
              <a:rPr lang="en-US" b="1" dirty="0"/>
              <a:t>Sing of that great day when all will be one!</a:t>
            </a:r>
            <a:br>
              <a:rPr lang="en-US" b="1" dirty="0"/>
            </a:br>
            <a:r>
              <a:rPr lang="en-US" b="1" dirty="0"/>
              <a:t>God will reign and we'll walk with each other </a:t>
            </a:r>
            <a:r>
              <a:rPr lang="en-US" b="1" dirty="0" smtClean="0"/>
              <a:t>as </a:t>
            </a:r>
            <a:r>
              <a:rPr lang="en-US" b="1" dirty="0"/>
              <a:t>sisters</a:t>
            </a:r>
            <a:br>
              <a:rPr lang="en-US" b="1" dirty="0"/>
            </a:br>
            <a:r>
              <a:rPr lang="en-US" b="1" dirty="0"/>
              <a:t>and brothers united in love!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4884"/>
            <a:ext cx="275463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8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6324600" cy="6324600"/>
          </a:xfrm>
        </p:spPr>
      </p:pic>
    </p:spTree>
    <p:extLst>
      <p:ext uri="{BB962C8B-B14F-4D97-AF65-F5344CB8AC3E}">
        <p14:creationId xmlns:p14="http://schemas.microsoft.com/office/powerpoint/2010/main" val="265280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7620000" cy="5562600"/>
          </a:xfrm>
        </p:spPr>
        <p:txBody>
          <a:bodyPr/>
          <a:lstStyle/>
          <a:p>
            <a:r>
              <a:rPr lang="en-US" dirty="0" smtClean="0"/>
              <a:t>REFLECT:</a:t>
            </a:r>
          </a:p>
          <a:p>
            <a:r>
              <a:rPr lang="en-US" sz="3600" b="1" dirty="0" smtClean="0">
                <a:latin typeface="Bradley Hand ITC" panose="03070402050302030203" pitchFamily="66" charset="0"/>
              </a:rPr>
              <a:t>What are you going to bring </a:t>
            </a:r>
          </a:p>
          <a:p>
            <a:r>
              <a:rPr lang="en-US" sz="3600" b="1" dirty="0" smtClean="0">
                <a:latin typeface="Bradley Hand ITC" panose="03070402050302030203" pitchFamily="66" charset="0"/>
              </a:rPr>
              <a:t>to this new ministry year </a:t>
            </a:r>
          </a:p>
          <a:p>
            <a:r>
              <a:rPr lang="en-US" sz="3600" b="1" dirty="0" smtClean="0">
                <a:latin typeface="Bradley Hand ITC" panose="03070402050302030203" pitchFamily="66" charset="0"/>
              </a:rPr>
              <a:t>that will help to kindle the fire of love?</a:t>
            </a:r>
          </a:p>
          <a:p>
            <a:endParaRPr lang="en-US" sz="4000" b="1" dirty="0">
              <a:latin typeface="Bradley Hand ITC" panose="03070402050302030203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3306492"/>
            <a:ext cx="2209800" cy="2723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600" y="3579140"/>
            <a:ext cx="1610884" cy="198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11" y="4283754"/>
            <a:ext cx="1276350" cy="1573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2536" y="3199980"/>
            <a:ext cx="1244064" cy="1533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61" y="3606349"/>
            <a:ext cx="914400" cy="1127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1861" y="4571987"/>
            <a:ext cx="620983" cy="765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2725" y="3649729"/>
            <a:ext cx="514350" cy="6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3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10600" cy="6477000"/>
          </a:xfrm>
        </p:spPr>
      </p:pic>
    </p:spTree>
    <p:extLst>
      <p:ext uri="{BB962C8B-B14F-4D97-AF65-F5344CB8AC3E}">
        <p14:creationId xmlns:p14="http://schemas.microsoft.com/office/powerpoint/2010/main" val="71998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8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Saint Augustine’s Prayer to the Holy Spirit</a:t>
            </a:r>
            <a:endParaRPr lang="en-US" sz="28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latin typeface="Bahnschrift SemiBold" panose="020B0502040204020203" pitchFamily="34" charset="0"/>
              </a:rPr>
              <a:t>Breathe </a:t>
            </a:r>
            <a:r>
              <a:rPr lang="en-US" sz="4000" dirty="0">
                <a:latin typeface="Bahnschrift SemiBold" panose="020B0502040204020203" pitchFamily="34" charset="0"/>
              </a:rPr>
              <a:t>in me, Holy Spirit,</a:t>
            </a:r>
            <a:br>
              <a:rPr lang="en-US" sz="4000" dirty="0">
                <a:latin typeface="Bahnschrift SemiBold" panose="020B0502040204020203" pitchFamily="34" charset="0"/>
              </a:rPr>
            </a:br>
            <a:r>
              <a:rPr lang="en-US" sz="4000" dirty="0">
                <a:latin typeface="Bahnschrift SemiBold" panose="020B0502040204020203" pitchFamily="34" charset="0"/>
              </a:rPr>
              <a:t>that my thoughts may all be holy.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384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latin typeface="Bahnschrift SemiBold" panose="020B0502040204020203" pitchFamily="34" charset="0"/>
              </a:rPr>
              <a:t>Move in me, Holy Spirit,</a:t>
            </a:r>
            <a:br>
              <a:rPr lang="en-US" sz="4400" dirty="0">
                <a:latin typeface="Bahnschrift SemiBold" panose="020B0502040204020203" pitchFamily="34" charset="0"/>
              </a:rPr>
            </a:br>
            <a:r>
              <a:rPr lang="en-US" sz="4400" dirty="0">
                <a:latin typeface="Bahnschrift SemiBold" panose="020B0502040204020203" pitchFamily="34" charset="0"/>
              </a:rPr>
              <a:t>that my work, too, may be holy</a:t>
            </a:r>
            <a:r>
              <a:rPr lang="en-US" sz="4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79248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latin typeface="Bahnschrift SemiBold" panose="020B0502040204020203" pitchFamily="34" charset="0"/>
              </a:rPr>
              <a:t>Attract my heart, Holy Spirit,</a:t>
            </a:r>
            <a:br>
              <a:rPr lang="en-US" sz="4000" dirty="0">
                <a:latin typeface="Bahnschrift SemiBold" panose="020B0502040204020203" pitchFamily="34" charset="0"/>
              </a:rPr>
            </a:br>
            <a:r>
              <a:rPr lang="en-US" sz="4000" dirty="0">
                <a:latin typeface="Bahnschrift SemiBold" panose="020B0502040204020203" pitchFamily="34" charset="0"/>
              </a:rPr>
              <a:t>that I </a:t>
            </a:r>
            <a:r>
              <a:rPr lang="en-US" sz="4000" dirty="0" smtClean="0">
                <a:latin typeface="Bahnschrift SemiBold" panose="020B0502040204020203" pitchFamily="34" charset="0"/>
              </a:rPr>
              <a:t>love </a:t>
            </a:r>
            <a:r>
              <a:rPr lang="en-US" sz="4000" dirty="0">
                <a:latin typeface="Bahnschrift SemiBold" panose="020B0502040204020203" pitchFamily="34" charset="0"/>
              </a:rPr>
              <a:t>only what is holy</a:t>
            </a:r>
            <a:r>
              <a:rPr lang="en-US" sz="4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001000" cy="42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latin typeface="Bahnschrift SemiBold" panose="020B0502040204020203" pitchFamily="34" charset="0"/>
              </a:rPr>
              <a:t>Strengthen me, Holy Spirit,</a:t>
            </a:r>
            <a:br>
              <a:rPr lang="en-US" sz="4000" dirty="0">
                <a:latin typeface="Bahnschrift SemiBold" panose="020B0502040204020203" pitchFamily="34" charset="0"/>
              </a:rPr>
            </a:br>
            <a:r>
              <a:rPr lang="en-US" sz="4000" dirty="0" smtClean="0">
                <a:latin typeface="Bahnschrift SemiBold" panose="020B0502040204020203" pitchFamily="34" charset="0"/>
              </a:rPr>
              <a:t>to defend </a:t>
            </a:r>
            <a:r>
              <a:rPr lang="en-US" sz="4000" dirty="0">
                <a:latin typeface="Bahnschrift SemiBold" panose="020B0502040204020203" pitchFamily="34" charset="0"/>
              </a:rPr>
              <a:t>all that is holy</a:t>
            </a:r>
            <a:r>
              <a:rPr lang="en-US" sz="4400" dirty="0">
                <a:latin typeface="Bahnschrift SemiBold" panose="020B0502040204020203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7620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6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latin typeface="Bahnschrift SemiBold" panose="020B0502040204020203" pitchFamily="34" charset="0"/>
              </a:rPr>
              <a:t>Protect me, Holy Spirit,</a:t>
            </a:r>
            <a:br>
              <a:rPr lang="en-US" sz="5400" dirty="0">
                <a:latin typeface="Bahnschrift SemiBold" panose="020B0502040204020203" pitchFamily="34" charset="0"/>
              </a:rPr>
            </a:br>
            <a:r>
              <a:rPr lang="en-US" sz="5400" dirty="0">
                <a:latin typeface="Bahnschrift SemiBold" panose="020B0502040204020203" pitchFamily="34" charset="0"/>
              </a:rPr>
              <a:t>that I may always be holy.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8001000" cy="415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4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599"/>
            <a:ext cx="8229600" cy="5668963"/>
          </a:xfrm>
        </p:spPr>
        <p:txBody>
          <a:bodyPr/>
          <a:lstStyle/>
          <a:p>
            <a:pPr marL="457200" indent="-457200">
              <a:buAutoNum type="arabicPlain"/>
            </a:pPr>
            <a:r>
              <a:rPr lang="en-US" sz="4000" dirty="0" smtClean="0"/>
              <a:t>2			2			3</a:t>
            </a:r>
          </a:p>
          <a:p>
            <a:pPr marL="457200" indent="-457200">
              <a:buAutoNum type="arabicPlain"/>
            </a:pPr>
            <a:endParaRPr lang="en-US" dirty="0"/>
          </a:p>
          <a:p>
            <a:pPr marL="457200" indent="-457200">
              <a:buAutoNum type="arabicPlain"/>
            </a:pPr>
            <a:endParaRPr lang="en-US" dirty="0" smtClean="0"/>
          </a:p>
          <a:p>
            <a:pPr marL="457200" indent="-457200">
              <a:buAutoNum type="arabicPlain"/>
            </a:pPr>
            <a:endParaRPr lang="en-US" dirty="0"/>
          </a:p>
          <a:p>
            <a:pPr marL="457200" indent="-457200">
              <a:buAutoNum type="arabicPlain"/>
            </a:pPr>
            <a:endParaRPr lang="en-US" dirty="0" smtClean="0"/>
          </a:p>
          <a:p>
            <a:pPr marL="457200" indent="-457200">
              <a:buAutoNum type="arabicPlain"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4 			5</a:t>
            </a:r>
            <a:r>
              <a:rPr lang="en-US" sz="1600" dirty="0" smtClean="0"/>
              <a:t>			</a:t>
            </a:r>
            <a:r>
              <a:rPr lang="en-US" sz="2400" b="1" dirty="0" smtClean="0"/>
              <a:t>ALL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599"/>
            <a:ext cx="2057400" cy="2034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2" y="609598"/>
            <a:ext cx="2041340" cy="2034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09597"/>
            <a:ext cx="2041214" cy="2034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2057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3429000"/>
            <a:ext cx="1998572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07" y="3404558"/>
            <a:ext cx="2163607" cy="216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0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Lord, send out your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Lord, send out your Spirit, and renew the face of the earth.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Bless </a:t>
            </a:r>
            <a:r>
              <a:rPr lang="en-US" sz="1800" dirty="0"/>
              <a:t>the Lord, Bless the LORD, O my soul!</a:t>
            </a:r>
            <a:br>
              <a:rPr lang="en-US" sz="1800" dirty="0"/>
            </a:br>
            <a:r>
              <a:rPr lang="en-US" sz="1800" dirty="0" smtClean="0"/>
              <a:t>	O </a:t>
            </a:r>
            <a:r>
              <a:rPr lang="en-US" sz="1800" dirty="0"/>
              <a:t>LORD, my God, you are great indeed!</a:t>
            </a:r>
            <a:br>
              <a:rPr lang="en-US" sz="1800" dirty="0"/>
            </a:br>
            <a:r>
              <a:rPr lang="en-US" sz="1800" dirty="0" smtClean="0"/>
              <a:t>	How </a:t>
            </a:r>
            <a:r>
              <a:rPr lang="en-US" sz="1800" dirty="0"/>
              <a:t>manifold are your works, O LORD! </a:t>
            </a:r>
            <a:br>
              <a:rPr lang="en-US" sz="1800" dirty="0"/>
            </a:br>
            <a:r>
              <a:rPr lang="en-US" sz="1800" dirty="0" smtClean="0"/>
              <a:t>	the </a:t>
            </a:r>
            <a:r>
              <a:rPr lang="en-US" sz="1800" dirty="0"/>
              <a:t>earth is full of your creatures;</a:t>
            </a:r>
            <a:br>
              <a:rPr lang="en-US" sz="1800" dirty="0"/>
            </a:br>
            <a:endParaRPr lang="en-US" sz="1100" dirty="0"/>
          </a:p>
          <a:p>
            <a:pPr marL="0" indent="0">
              <a:buNone/>
            </a:pPr>
            <a:r>
              <a:rPr lang="en-US" sz="1800" b="1" dirty="0"/>
              <a:t>Lord, send out your Spirit, and renew the face of the earth.</a:t>
            </a:r>
            <a:br>
              <a:rPr lang="en-US" sz="1800" b="1" dirty="0"/>
            </a:br>
            <a:r>
              <a:rPr lang="en-US" sz="1800" b="1" dirty="0" smtClean="0"/>
              <a:t>	</a:t>
            </a:r>
            <a:r>
              <a:rPr lang="en-US" sz="1800" dirty="0" smtClean="0"/>
              <a:t>May </a:t>
            </a:r>
            <a:r>
              <a:rPr lang="en-US" sz="1800" dirty="0"/>
              <a:t>the glory of the LORD endure forever;</a:t>
            </a:r>
            <a:br>
              <a:rPr lang="en-US" sz="1800" dirty="0"/>
            </a:br>
            <a:r>
              <a:rPr lang="en-US" sz="1800" dirty="0" smtClean="0"/>
              <a:t>	may </a:t>
            </a:r>
            <a:r>
              <a:rPr lang="en-US" sz="1800" dirty="0"/>
              <a:t>the LORD be glad in his works!</a:t>
            </a:r>
            <a:br>
              <a:rPr lang="en-US" sz="1800" dirty="0"/>
            </a:br>
            <a:r>
              <a:rPr lang="en-US" sz="1800" dirty="0" smtClean="0"/>
              <a:t>	Pleasing </a:t>
            </a:r>
            <a:r>
              <a:rPr lang="en-US" sz="1800" dirty="0"/>
              <a:t>to him be my theme;</a:t>
            </a:r>
            <a:br>
              <a:rPr lang="en-US" sz="1800" dirty="0"/>
            </a:br>
            <a:r>
              <a:rPr lang="en-US" sz="1800" dirty="0" smtClean="0"/>
              <a:t>	I </a:t>
            </a:r>
            <a:r>
              <a:rPr lang="en-US" sz="1800" dirty="0"/>
              <a:t>will be glad in the LORD.</a:t>
            </a:r>
            <a:br>
              <a:rPr lang="en-US" sz="1800" dirty="0"/>
            </a:br>
            <a:endParaRPr lang="en-US" sz="1200" dirty="0"/>
          </a:p>
          <a:p>
            <a:pPr marL="0" indent="0">
              <a:buNone/>
            </a:pPr>
            <a:r>
              <a:rPr lang="en-US" sz="1800" b="1" dirty="0"/>
              <a:t>Lord, send out your Spirit, and renew the face of the earth.</a:t>
            </a:r>
            <a:br>
              <a:rPr lang="en-US" sz="1800" b="1" dirty="0"/>
            </a:br>
            <a:r>
              <a:rPr lang="en-US" sz="1800" b="1" dirty="0" smtClean="0"/>
              <a:t>	</a:t>
            </a:r>
            <a:r>
              <a:rPr lang="en-US" sz="1800" dirty="0" smtClean="0"/>
              <a:t>If </a:t>
            </a:r>
            <a:r>
              <a:rPr lang="en-US" sz="1800" dirty="0"/>
              <a:t>you take away their breath, they perish</a:t>
            </a:r>
            <a:br>
              <a:rPr lang="en-US" sz="1800" dirty="0"/>
            </a:br>
            <a:r>
              <a:rPr lang="en-US" sz="1800" dirty="0" smtClean="0"/>
              <a:t>	and </a:t>
            </a:r>
            <a:r>
              <a:rPr lang="en-US" sz="1800" dirty="0"/>
              <a:t>return to their dust.</a:t>
            </a:r>
            <a:br>
              <a:rPr lang="en-US" sz="1800" dirty="0"/>
            </a:br>
            <a:r>
              <a:rPr lang="en-US" sz="1800" dirty="0" smtClean="0"/>
              <a:t>	When </a:t>
            </a:r>
            <a:r>
              <a:rPr lang="en-US" sz="1800" dirty="0"/>
              <a:t>you send forth your spirit, they are created,</a:t>
            </a:r>
            <a:br>
              <a:rPr lang="en-US" sz="1800" dirty="0"/>
            </a:br>
            <a:r>
              <a:rPr lang="en-US" sz="1800" dirty="0" smtClean="0"/>
              <a:t>	and </a:t>
            </a:r>
            <a:r>
              <a:rPr lang="en-US" sz="1800" dirty="0"/>
              <a:t>you renew the face of the earth.</a:t>
            </a:r>
            <a:br>
              <a:rPr lang="en-US" sz="1800" dirty="0"/>
            </a:br>
            <a:endParaRPr lang="en-US" sz="1100" dirty="0"/>
          </a:p>
          <a:p>
            <a:pPr marL="0" indent="0">
              <a:buNone/>
            </a:pPr>
            <a:r>
              <a:rPr lang="en-US" sz="1800" b="1" dirty="0"/>
              <a:t>Lord, send out your Spirit, and renew the face of the earth.</a:t>
            </a:r>
            <a:br>
              <a:rPr lang="en-US" sz="1800" b="1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383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dirty="0" smtClean="0"/>
              <a:t>We Are Many Parts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/>
              <a:t>We are many parts, we are all one body, </a:t>
            </a:r>
          </a:p>
          <a:p>
            <a:pPr marL="0" indent="0">
              <a:buNone/>
            </a:pPr>
            <a:r>
              <a:rPr lang="en-US" sz="2000" b="1" dirty="0" smtClean="0"/>
              <a:t>	and the gifts we have we are given to share.</a:t>
            </a:r>
          </a:p>
          <a:p>
            <a:pPr marL="0" indent="0">
              <a:buNone/>
            </a:pPr>
            <a:r>
              <a:rPr lang="en-US" sz="2000" b="1" dirty="0" smtClean="0"/>
              <a:t>May the Spirit of love make us one indeed;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one the love that we share,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one our hope in despair,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one the cross that we bear.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God of all, we look to you, we would be your servants true, </a:t>
            </a:r>
          </a:p>
          <a:p>
            <a:pPr marL="0" indent="0">
              <a:buNone/>
            </a:pPr>
            <a:r>
              <a:rPr lang="en-US" sz="2000" dirty="0" smtClean="0"/>
              <a:t>	let us be your love to all the world.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So my pain is pain for you, in your joy is my joy, too;</a:t>
            </a:r>
          </a:p>
          <a:p>
            <a:pPr marL="0" indent="0">
              <a:buNone/>
            </a:pPr>
            <a:r>
              <a:rPr lang="en-US" sz="2000" dirty="0" smtClean="0"/>
              <a:t>	all is brought together in the Lord.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All you seekers, great and small, seek the greatest gift of all;</a:t>
            </a:r>
          </a:p>
          <a:p>
            <a:pPr marL="0" indent="0">
              <a:buNone/>
            </a:pPr>
            <a:r>
              <a:rPr lang="en-US" sz="2000" dirty="0" smtClean="0"/>
              <a:t>	if you love, then you will know the Lord. </a:t>
            </a:r>
          </a:p>
          <a:p>
            <a:pPr marL="0" indent="0">
              <a:buNone/>
            </a:pPr>
            <a:r>
              <a:rPr lang="en-US" sz="1700" i="1" dirty="0" smtClean="0"/>
              <a:t>						</a:t>
            </a:r>
            <a:r>
              <a:rPr lang="en-US" sz="1500" i="1" dirty="0" smtClean="0"/>
              <a:t>- Marty Haugen</a:t>
            </a:r>
            <a:endParaRPr lang="en-US" sz="15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71" y="381000"/>
            <a:ext cx="127729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42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1241</TotalTime>
  <Words>126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Perspective</vt:lpstr>
      <vt:lpstr>Come,  Holy Spirit, fill the hearts of your faithful...</vt:lpstr>
      <vt:lpstr>Saint Augustine’s Prayer to the Holy Spirit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Lord, send out your Spirit</vt:lpstr>
      <vt:lpstr>We Are Many Parts</vt:lpstr>
      <vt:lpstr>We Are Called 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wide our hearts</dc:title>
  <dc:creator>Religious Education</dc:creator>
  <cp:lastModifiedBy>Carla Hlavac</cp:lastModifiedBy>
  <cp:revision>46</cp:revision>
  <dcterms:created xsi:type="dcterms:W3CDTF">2019-01-29T18:40:55Z</dcterms:created>
  <dcterms:modified xsi:type="dcterms:W3CDTF">2019-08-28T12:28:11Z</dcterms:modified>
</cp:coreProperties>
</file>