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71" r:id="rId9"/>
    <p:sldId id="263" r:id="rId10"/>
    <p:sldId id="269" r:id="rId11"/>
    <p:sldId id="267" r:id="rId12"/>
    <p:sldId id="266" r:id="rId13"/>
    <p:sldId id="268" r:id="rId14"/>
    <p:sldId id="264" r:id="rId15"/>
    <p:sldId id="270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FF77E50-0385-4E8B-A0C7-EB658EFBD69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11FFEB9-B4F4-44E1-B7C2-E715E4BDCE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of Prayer and Preparation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152400"/>
            <a:ext cx="628895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“Even when you’re sleeping, keep your eyes open”</a:t>
            </a:r>
            <a:endParaRPr lang="en-US" sz="3600" dirty="0" smtClean="0"/>
          </a:p>
          <a:p>
            <a:r>
              <a:rPr lang="en-US" sz="3600" dirty="0" smtClean="0"/>
              <a:t>SONG! (Taylor Swift, “Eyes Open”)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642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“You’re my end and my beginning.”</a:t>
            </a:r>
            <a:endParaRPr lang="en-US" sz="3600" dirty="0" smtClean="0"/>
          </a:p>
          <a:p>
            <a:r>
              <a:rPr lang="en-US" sz="3600" dirty="0" smtClean="0"/>
              <a:t>SONG! (John Legend “All of Me”)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887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“Let us eat and drink, for tomorrow we shall die.”</a:t>
            </a:r>
          </a:p>
          <a:p>
            <a:r>
              <a:rPr lang="en-US" sz="3600" dirty="0" smtClean="0"/>
              <a:t>SCRIPTURE! (Isaiah 22)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435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“What about love? What about trust?”</a:t>
            </a:r>
            <a:endParaRPr lang="en-US" sz="3600" dirty="0" smtClean="0"/>
          </a:p>
          <a:p>
            <a:r>
              <a:rPr lang="en-US" sz="3600" dirty="0" smtClean="0"/>
              <a:t>SONG! (Pink, “What About Us”)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63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“Let’s go hand in hand, not one before another”</a:t>
            </a:r>
          </a:p>
          <a:p>
            <a:r>
              <a:rPr lang="en-US" sz="3600" dirty="0" smtClean="0"/>
              <a:t>SHAKESPEARE! (Comedy of Errors)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669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“I am not afraid.  I was born to do this”</a:t>
            </a:r>
            <a:endParaRPr lang="en-US" sz="3600" dirty="0" smtClean="0"/>
          </a:p>
          <a:p>
            <a:r>
              <a:rPr lang="en-US" sz="3600" dirty="0" smtClean="0"/>
              <a:t>SAINT! (Joan of Arc)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59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“It is a wise father that knows his own child.”</a:t>
            </a:r>
          </a:p>
          <a:p>
            <a:r>
              <a:rPr lang="en-US" sz="3600" dirty="0" smtClean="0"/>
              <a:t>SHAKESPEARE! (Merchant of Venice)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2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(STAND)</a:t>
            </a:r>
            <a:br>
              <a:rPr lang="en-US" dirty="0" smtClean="0"/>
            </a:br>
            <a:r>
              <a:rPr lang="en-US" dirty="0" smtClean="0"/>
              <a:t>Find someone you don’t know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</a:t>
            </a:r>
          </a:p>
          <a:p>
            <a:endParaRPr lang="en-US" sz="2800" dirty="0" smtClean="0"/>
          </a:p>
          <a:p>
            <a:r>
              <a:rPr lang="en-US" sz="2800" dirty="0" smtClean="0"/>
              <a:t>Ministry</a:t>
            </a:r>
          </a:p>
          <a:p>
            <a:endParaRPr lang="en-US" sz="2800" dirty="0" smtClean="0"/>
          </a:p>
          <a:p>
            <a:r>
              <a:rPr lang="en-US" sz="2800" dirty="0" smtClean="0"/>
              <a:t>What is one way you have felt the Holy Spirit working in your life?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3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</a:t>
            </a:r>
            <a:r>
              <a:rPr lang="en-US" dirty="0" err="1" smtClean="0"/>
              <a:t>Mentimeter</a:t>
            </a:r>
            <a:r>
              <a:rPr lang="en-US" dirty="0" smtClean="0"/>
              <a:t> </a:t>
            </a:r>
            <a:r>
              <a:rPr lang="en-US" dirty="0" smtClean="0"/>
              <a:t>on your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CODE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524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Blame 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600" dirty="0" smtClean="0"/>
              <a:t>QUESTION # 1</a:t>
            </a:r>
          </a:p>
          <a:p>
            <a:r>
              <a:rPr lang="en-US" sz="3600" dirty="0" smtClean="0"/>
              <a:t>Your tire is ruined by hitting a POTHOLE in the road.</a:t>
            </a:r>
          </a:p>
          <a:p>
            <a:r>
              <a:rPr lang="en-US" sz="3600" dirty="0" smtClean="0"/>
              <a:t>Who do you blame??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8532">
            <a:off x="5867400" y="4495800"/>
            <a:ext cx="2987040" cy="1990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057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Blame 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QUESTION #2</a:t>
            </a:r>
          </a:p>
          <a:p>
            <a:r>
              <a:rPr lang="en-US" sz="3600" dirty="0" smtClean="0"/>
              <a:t>Fewer participants are attending your Children’s Faith Formation, Youth Ministry or Adult Education.</a:t>
            </a:r>
          </a:p>
          <a:p>
            <a:r>
              <a:rPr lang="en-US" sz="3600" dirty="0" smtClean="0"/>
              <a:t>Who do you blame??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2094">
            <a:off x="5555811" y="1064335"/>
            <a:ext cx="3199863" cy="21324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65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Blame 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QUESTION #3</a:t>
            </a:r>
          </a:p>
          <a:p>
            <a:r>
              <a:rPr lang="en-US" sz="3600" dirty="0" smtClean="0"/>
              <a:t>Fewer people are attending Mass at your parish.</a:t>
            </a:r>
          </a:p>
          <a:p>
            <a:r>
              <a:rPr lang="en-US" sz="3600" dirty="0" smtClean="0"/>
              <a:t>Who do you blame?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175">
            <a:off x="5827811" y="4624712"/>
            <a:ext cx="2960587" cy="1665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243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974" y="3048001"/>
            <a:ext cx="7315200" cy="2971800"/>
          </a:xfrm>
        </p:spPr>
        <p:txBody>
          <a:bodyPr/>
          <a:lstStyle/>
          <a:p>
            <a:r>
              <a:rPr lang="en-US" dirty="0" smtClean="0"/>
              <a:t>What concerns have you heard from fellow Parish Ministers?</a:t>
            </a:r>
          </a:p>
          <a:p>
            <a:r>
              <a:rPr lang="en-US" dirty="0" smtClean="0"/>
              <a:t>…from people in the pews?</a:t>
            </a:r>
          </a:p>
          <a:p>
            <a:endParaRPr lang="en-US" dirty="0"/>
          </a:p>
          <a:p>
            <a:r>
              <a:rPr lang="en-US" dirty="0" smtClean="0"/>
              <a:t>How do we address these concerns?</a:t>
            </a:r>
          </a:p>
          <a:p>
            <a:r>
              <a:rPr lang="en-US" dirty="0" smtClean="0"/>
              <a:t>What are some possible solutions?</a:t>
            </a:r>
          </a:p>
          <a:p>
            <a:endParaRPr lang="en-US" dirty="0"/>
          </a:p>
          <a:p>
            <a:r>
              <a:rPr lang="en-US" dirty="0" smtClean="0"/>
              <a:t>How do we turn from BLAME to FLAME of the Holy Spirit?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5866">
            <a:off x="4888992" y="533400"/>
            <a:ext cx="3215640" cy="19318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014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“A single sunbeam is enough to drive away many shadows.”</a:t>
            </a:r>
            <a:endParaRPr lang="en-US" sz="3600" dirty="0" smtClean="0"/>
          </a:p>
          <a:p>
            <a:r>
              <a:rPr lang="en-US" sz="3600" dirty="0" smtClean="0"/>
              <a:t>SAINT! (Francis of Assisi)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32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Scripture, Saint, Shakespeare, or </a:t>
            </a:r>
            <a:r>
              <a:rPr lang="en-US" dirty="0" smtClean="0"/>
              <a:t>Secular Song?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“Out of the mouths of babes”</a:t>
            </a:r>
          </a:p>
          <a:p>
            <a:r>
              <a:rPr lang="en-US" sz="3600" dirty="0" smtClean="0"/>
              <a:t>SCRIPTURE</a:t>
            </a:r>
            <a:r>
              <a:rPr lang="en-US" sz="3600" dirty="0" smtClean="0"/>
              <a:t>! (Psalm 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412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410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Perspective</vt:lpstr>
      <vt:lpstr>Welcome!</vt:lpstr>
      <vt:lpstr>(STAND) Find someone you don’t know well</vt:lpstr>
      <vt:lpstr>Go to Mentimeter on your phone</vt:lpstr>
      <vt:lpstr>The Blame Game!</vt:lpstr>
      <vt:lpstr>The Blame Game!</vt:lpstr>
      <vt:lpstr>The Blame Game!</vt:lpstr>
      <vt:lpstr>Other concerns?</vt:lpstr>
      <vt:lpstr>Scripture, Saint, Shakespeare, or Secular Song? </vt:lpstr>
      <vt:lpstr>Scripture, Saint, Shakespeare, or Secular Song? </vt:lpstr>
      <vt:lpstr>Scripture, Saint, Shakespeare, or Secular Song? </vt:lpstr>
      <vt:lpstr>Scripture, Saint, Shakespeare, or Secular Song? </vt:lpstr>
      <vt:lpstr>Scripture, Saint, Shakespeare, or Secular Song? </vt:lpstr>
      <vt:lpstr>Scripture, Saint, Shakespeare, or Secular Song? </vt:lpstr>
      <vt:lpstr>Scripture, Saint, Shakespeare, or Secular Song? </vt:lpstr>
      <vt:lpstr>Scripture, Saint, Shakespeare, or Secular Song? </vt:lpstr>
      <vt:lpstr>Scripture, Saint, Shakespeare, or Secular Song?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Carla Hlavac</dc:creator>
  <cp:lastModifiedBy>Carla Hlavac</cp:lastModifiedBy>
  <cp:revision>15</cp:revision>
  <dcterms:created xsi:type="dcterms:W3CDTF">2019-08-26T18:38:54Z</dcterms:created>
  <dcterms:modified xsi:type="dcterms:W3CDTF">2019-08-27T18:56:25Z</dcterms:modified>
</cp:coreProperties>
</file>